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6" r:id="rId3"/>
    <p:sldId id="267" r:id="rId4"/>
    <p:sldId id="259" r:id="rId5"/>
    <p:sldId id="257" r:id="rId6"/>
    <p:sldId id="260" r:id="rId7"/>
    <p:sldId id="266" r:id="rId8"/>
    <p:sldId id="261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87" d="100"/>
          <a:sy n="87" d="100"/>
        </p:scale>
        <p:origin x="38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566F4-03F8-42FA-865A-4C8A1FDC78EC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2B1FF-A279-4CCA-8989-83CDFE8D8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175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566F4-03F8-42FA-865A-4C8A1FDC78EC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2B1FF-A279-4CCA-8989-83CDFE8D8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46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566F4-03F8-42FA-865A-4C8A1FDC78EC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2B1FF-A279-4CCA-8989-83CDFE8D8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798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566F4-03F8-42FA-865A-4C8A1FDC78EC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2B1FF-A279-4CCA-8989-83CDFE8D8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19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566F4-03F8-42FA-865A-4C8A1FDC78EC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2B1FF-A279-4CCA-8989-83CDFE8D8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889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566F4-03F8-42FA-865A-4C8A1FDC78EC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2B1FF-A279-4CCA-8989-83CDFE8D8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107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566F4-03F8-42FA-865A-4C8A1FDC78EC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2B1FF-A279-4CCA-8989-83CDFE8D8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40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566F4-03F8-42FA-865A-4C8A1FDC78EC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2B1FF-A279-4CCA-8989-83CDFE8D8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0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566F4-03F8-42FA-865A-4C8A1FDC78EC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2B1FF-A279-4CCA-8989-83CDFE8D8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465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566F4-03F8-42FA-865A-4C8A1FDC78EC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2B1FF-A279-4CCA-8989-83CDFE8D8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937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566F4-03F8-42FA-865A-4C8A1FDC78EC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2B1FF-A279-4CCA-8989-83CDFE8D8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13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566F4-03F8-42FA-865A-4C8A1FDC78EC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2B1FF-A279-4CCA-8989-83CDFE8D8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6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94341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3112655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297985"/>
              </p:ext>
            </p:extLst>
          </p:nvPr>
        </p:nvGraphicFramePr>
        <p:xfrm>
          <a:off x="1200726" y="4359563"/>
          <a:ext cx="8128000" cy="18491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236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0182310012101096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Jubayda</a:t>
                      </a:r>
                      <a:r>
                        <a:rPr lang="en-US" dirty="0" smtClean="0"/>
                        <a:t> Sultana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0182310012101133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Zannatul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fardaus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prome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0182310012101135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Nilanta</a:t>
                      </a:r>
                      <a:r>
                        <a:rPr lang="en-US" dirty="0" smtClean="0"/>
                        <a:t> Roy </a:t>
                      </a:r>
                      <a:r>
                        <a:rPr lang="en-US" dirty="0" err="1" smtClean="0"/>
                        <a:t>Nilay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1932020013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Md. </a:t>
                      </a:r>
                      <a:r>
                        <a:rPr lang="en-US" dirty="0" err="1" smtClean="0"/>
                        <a:t>Shazadur</a:t>
                      </a:r>
                      <a:r>
                        <a:rPr lang="en-US" dirty="0" smtClean="0"/>
                        <a:t> Rahman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61309" y="3389745"/>
            <a:ext cx="63676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 Presented By Group Member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707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94341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71" y="165546"/>
            <a:ext cx="11787398" cy="652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4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94341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294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5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127"/>
            <a:ext cx="12294341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70" y="187455"/>
            <a:ext cx="11785600" cy="664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1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94341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23" y="318653"/>
            <a:ext cx="10945753" cy="622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82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94341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10" y="189552"/>
            <a:ext cx="11445540" cy="646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9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94341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22" y="83127"/>
            <a:ext cx="10394451" cy="67748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1127" y="360218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Connection: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31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94341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27" y="147782"/>
            <a:ext cx="11793573" cy="656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1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294341" cy="6858000"/>
          </a:xfrm>
          <a:prstGeom prst="rect">
            <a:avLst/>
          </a:prstGeom>
        </p:spPr>
      </p:pic>
      <p:pic>
        <p:nvPicPr>
          <p:cNvPr id="3" name="door ope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3843" y="114300"/>
            <a:ext cx="11899612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28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94341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34" y="188519"/>
            <a:ext cx="11394710" cy="648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8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94341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25" y="274398"/>
            <a:ext cx="11453089" cy="630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61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2780</TotalTime>
  <Words>24</Words>
  <Application>Microsoft Office PowerPoint</Application>
  <PresentationFormat>Widescreen</PresentationFormat>
  <Paragraphs>12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HTCA</dc:creator>
  <cp:lastModifiedBy>Nilanta Roy Nilay</cp:lastModifiedBy>
  <cp:revision>16</cp:revision>
  <dcterms:created xsi:type="dcterms:W3CDTF">2025-11-07T06:20:00Z</dcterms:created>
  <dcterms:modified xsi:type="dcterms:W3CDTF">2025-11-10T04:34:09Z</dcterms:modified>
</cp:coreProperties>
</file>